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16"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a:endParaRPr lang="en-US">
              <a:solidFill>
                <a:prstClr val="white"/>
              </a:solidFill>
            </a:endParaRPr>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3600" b="1" u="sng">
                <a:solidFill>
                  <a:schemeClr val="tx2"/>
                </a:solidFill>
                <a:effectLst>
                  <a:outerShdw blurRad="31750" dist="25400" dir="5400000" algn="tl" rotWithShape="0">
                    <a:srgbClr val="000000">
                      <a:alpha val="25000"/>
                    </a:srgbClr>
                  </a:outerShdw>
                </a:effectLst>
              </a:defRPr>
            </a:lvl1pPr>
            <a:extLst/>
          </a:lstStyle>
          <a:p>
            <a:r>
              <a:rPr kumimoji="0" lang="en-US" dirty="0" smtClean="0"/>
              <a:t>Click to edit Master title style</a:t>
            </a:r>
            <a:endParaRPr kumimoji="0" lang="en-US" dirty="0"/>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6019800"/>
            <a:ext cx="9147765" cy="8452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r" rtl="1"/>
              <a:endParaRPr lang="en-US">
                <a:solidFill>
                  <a:prstClr val="black"/>
                </a:solidFill>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r" rtl="1"/>
              <a:endParaRPr lang="en-US">
                <a:solidFill>
                  <a:prstClr val="black"/>
                </a:solidFill>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rtl="1"/>
              <a:endParaRPr lang="en-US">
                <a:solidFill>
                  <a:prstClr val="white"/>
                </a:solidFill>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D0153AE-4F0E-4DEF-AB39-190458C68A17}" type="datetimeFigureOut">
              <a:rPr lang="ar-SA" smtClean="0"/>
              <a:pPr/>
              <a:t>04/04/1440</a:t>
            </a:fld>
            <a:endParaRPr lang="ar-SA"/>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SA">
              <a:solidFill>
                <a:srgbClr val="2DA2BF">
                  <a:tint val="20000"/>
                </a:srgb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A0EB1C0-FA3A-4485-9C89-742756E44AE0}" type="slidenum">
              <a:rPr lang="ar-SA" smtClean="0"/>
              <a:pPr/>
              <a:t>‹#›</a:t>
            </a:fld>
            <a:endParaRPr lang="ar-SA"/>
          </a:p>
        </p:txBody>
      </p:sp>
    </p:spTree>
    <p:extLst>
      <p:ext uri="{BB962C8B-B14F-4D97-AF65-F5344CB8AC3E}">
        <p14:creationId xmlns:p14="http://schemas.microsoft.com/office/powerpoint/2010/main" val="26054214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D0153AE-4F0E-4DEF-AB39-190458C68A17}" type="datetimeFigureOut">
              <a:rPr lang="ar-SA" smtClean="0">
                <a:solidFill>
                  <a:prstClr val="black"/>
                </a:solidFill>
              </a:rPr>
              <a:pPr/>
              <a:t>04/04/1440</a:t>
            </a:fld>
            <a:endParaRPr lang="ar-SA">
              <a:solidFill>
                <a:prstClr val="black"/>
              </a:solidFill>
            </a:endParaRPr>
          </a:p>
        </p:txBody>
      </p:sp>
      <p:sp>
        <p:nvSpPr>
          <p:cNvPr id="5" name="Footer Placeholder 4"/>
          <p:cNvSpPr>
            <a:spLocks noGrp="1"/>
          </p:cNvSpPr>
          <p:nvPr>
            <p:ph type="ftr" sz="quarter" idx="11"/>
          </p:nvPr>
        </p:nvSpPr>
        <p:spPr/>
        <p:txBody>
          <a:bodyPr/>
          <a:lstStyle>
            <a:extLst/>
          </a:lstStyle>
          <a:p>
            <a:endParaRPr lang="ar-SA">
              <a:solidFill>
                <a:prstClr val="black"/>
              </a:solidFill>
            </a:endParaRPr>
          </a:p>
        </p:txBody>
      </p:sp>
      <p:sp>
        <p:nvSpPr>
          <p:cNvPr id="6" name="Slide Number Placeholder 5"/>
          <p:cNvSpPr>
            <a:spLocks noGrp="1"/>
          </p:cNvSpPr>
          <p:nvPr>
            <p:ph type="sldNum" sz="quarter" idx="12"/>
          </p:nvPr>
        </p:nvSpPr>
        <p:spPr/>
        <p:txBody>
          <a:bodyPr/>
          <a:lstStyle>
            <a:extLst/>
          </a:lstStyle>
          <a:p>
            <a:fld id="{3A0EB1C0-FA3A-4485-9C89-742756E44AE0}" type="slidenum">
              <a:rPr lang="ar-SA" smtClean="0">
                <a:solidFill>
                  <a:prstClr val="black"/>
                </a:solidFill>
              </a:rPr>
              <a:pPr/>
              <a:t>‹#›</a:t>
            </a:fld>
            <a:endParaRPr lang="ar-SA">
              <a:solidFill>
                <a:prstClr val="black"/>
              </a:solidFill>
            </a:endParaRPr>
          </a:p>
        </p:txBody>
      </p:sp>
      <p:sp>
        <p:nvSpPr>
          <p:cNvPr id="7" name="Title 6"/>
          <p:cNvSpPr>
            <a:spLocks noGrp="1"/>
          </p:cNvSpPr>
          <p:nvPr>
            <p:ph type="title"/>
          </p:nvPr>
        </p:nvSpPr>
        <p:spPr/>
        <p:txBody>
          <a:bodyPr rtlCol="0"/>
          <a:lstStyle>
            <a:extLst/>
          </a:lstStyle>
          <a:p>
            <a:r>
              <a:rPr kumimoji="0" lang="en-US" dirty="0" smtClean="0"/>
              <a:t>Click to edit Master title style</a:t>
            </a:r>
            <a:endParaRPr kumimoji="0" lang="en-US" dirty="0"/>
          </a:p>
        </p:txBody>
      </p:sp>
    </p:spTree>
    <p:extLst>
      <p:ext uri="{BB962C8B-B14F-4D97-AF65-F5344CB8AC3E}">
        <p14:creationId xmlns:p14="http://schemas.microsoft.com/office/powerpoint/2010/main" val="633048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dirty="0" smtClean="0"/>
              <a:t>Click to edit Master title style</a:t>
            </a:r>
            <a:endParaRPr kumimoji="0" lang="en-US" dirty="0"/>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D0153AE-4F0E-4DEF-AB39-190458C68A17}" type="datetimeFigureOut">
              <a:rPr lang="ar-SA" smtClean="0">
                <a:solidFill>
                  <a:prstClr val="white"/>
                </a:solidFill>
              </a:rPr>
              <a:pPr/>
              <a:t>04/04/1440</a:t>
            </a:fld>
            <a:endParaRPr lang="ar-SA">
              <a:solidFill>
                <a:prstClr val="white"/>
              </a:solidFill>
            </a:endParaRPr>
          </a:p>
        </p:txBody>
      </p:sp>
      <p:sp>
        <p:nvSpPr>
          <p:cNvPr id="5" name="Footer Placeholder 4"/>
          <p:cNvSpPr>
            <a:spLocks noGrp="1"/>
          </p:cNvSpPr>
          <p:nvPr>
            <p:ph type="ftr" sz="quarter" idx="11"/>
          </p:nvPr>
        </p:nvSpPr>
        <p:spPr/>
        <p:txBody>
          <a:bodyPr/>
          <a:lstStyle>
            <a:extLst/>
          </a:lstStyle>
          <a:p>
            <a:endParaRPr lang="ar-SA">
              <a:solidFill>
                <a:prstClr val="white"/>
              </a:solidFill>
            </a:endParaRPr>
          </a:p>
        </p:txBody>
      </p:sp>
      <p:sp>
        <p:nvSpPr>
          <p:cNvPr id="6" name="Slide Number Placeholder 5"/>
          <p:cNvSpPr>
            <a:spLocks noGrp="1"/>
          </p:cNvSpPr>
          <p:nvPr>
            <p:ph type="sldNum" sz="quarter" idx="12"/>
          </p:nvPr>
        </p:nvSpPr>
        <p:spPr/>
        <p:txBody>
          <a:bodyPr/>
          <a:lstStyle>
            <a:extLst/>
          </a:lstStyle>
          <a:p>
            <a:fld id="{3A0EB1C0-FA3A-4485-9C89-742756E44AE0}" type="slidenum">
              <a:rPr lang="ar-SA" smtClean="0">
                <a:solidFill>
                  <a:prstClr val="white"/>
                </a:solidFill>
              </a:rPr>
              <a:pPr/>
              <a:t>‹#›</a:t>
            </a:fld>
            <a:endParaRPr lang="ar-SA">
              <a:solidFill>
                <a:prstClr val="white"/>
              </a:solidFill>
            </a:endParaRP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rtl="1"/>
            <a:endParaRPr lang="en-US">
              <a:solidFill>
                <a:prstClr val="white"/>
              </a:solidFill>
            </a:endParaRPr>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rtl="1"/>
            <a:endParaRPr lang="en-US">
              <a:solidFill>
                <a:prstClr val="white"/>
              </a:solidFill>
            </a:endParaRPr>
          </a:p>
        </p:txBody>
      </p:sp>
    </p:spTree>
    <p:extLst>
      <p:ext uri="{BB962C8B-B14F-4D97-AF65-F5344CB8AC3E}">
        <p14:creationId xmlns:p14="http://schemas.microsoft.com/office/powerpoint/2010/main" val="2141054450"/>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D0153AE-4F0E-4DEF-AB39-190458C68A17}" type="datetimeFigureOut">
              <a:rPr lang="ar-SA" smtClean="0">
                <a:solidFill>
                  <a:prstClr val="white"/>
                </a:solidFill>
              </a:rPr>
              <a:pPr/>
              <a:t>04/04/1440</a:t>
            </a:fld>
            <a:endParaRPr lang="ar-SA">
              <a:solidFill>
                <a:prstClr val="white"/>
              </a:solidFill>
            </a:endParaRPr>
          </a:p>
        </p:txBody>
      </p:sp>
      <p:sp>
        <p:nvSpPr>
          <p:cNvPr id="6" name="Footer Placeholder 5"/>
          <p:cNvSpPr>
            <a:spLocks noGrp="1"/>
          </p:cNvSpPr>
          <p:nvPr>
            <p:ph type="ftr" sz="quarter" idx="11"/>
          </p:nvPr>
        </p:nvSpPr>
        <p:spPr/>
        <p:txBody>
          <a:bodyPr/>
          <a:lstStyle>
            <a:extLst/>
          </a:lstStyle>
          <a:p>
            <a:endParaRPr lang="ar-SA">
              <a:solidFill>
                <a:prstClr val="white"/>
              </a:solidFill>
            </a:endParaRPr>
          </a:p>
        </p:txBody>
      </p:sp>
      <p:sp>
        <p:nvSpPr>
          <p:cNvPr id="7" name="Slide Number Placeholder 6"/>
          <p:cNvSpPr>
            <a:spLocks noGrp="1"/>
          </p:cNvSpPr>
          <p:nvPr>
            <p:ph type="sldNum" sz="quarter" idx="12"/>
          </p:nvPr>
        </p:nvSpPr>
        <p:spPr/>
        <p:txBody>
          <a:bodyPr/>
          <a:lstStyle>
            <a:extLst/>
          </a:lstStyle>
          <a:p>
            <a:fld id="{3A0EB1C0-FA3A-4485-9C89-742756E44AE0}" type="slidenum">
              <a:rPr lang="ar-SA" smtClean="0">
                <a:solidFill>
                  <a:prstClr val="white"/>
                </a:solidFill>
              </a:rPr>
              <a:pPr/>
              <a:t>‹#›</a:t>
            </a:fld>
            <a:endParaRPr lang="ar-SA">
              <a:solidFill>
                <a:prstClr val="white"/>
              </a:solidFill>
            </a:endParaRP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
        <p:nvSpPr>
          <p:cNvPr id="9" name="Title 7"/>
          <p:cNvSpPr txBox="1">
            <a:spLocks/>
          </p:cNvSpPr>
          <p:nvPr userDrawn="1"/>
        </p:nvSpPr>
        <p:spPr>
          <a:xfrm>
            <a:off x="457200" y="228600"/>
            <a:ext cx="8229600" cy="1143000"/>
          </a:xfrm>
          <a:prstGeom prst="rect">
            <a:avLst/>
          </a:prstGeom>
        </p:spPr>
        <p:txBody>
          <a:bodyPr vert="horz" rtlCol="0" anchor="ctr">
            <a:normAutofit/>
            <a:scene3d>
              <a:camera prst="orthographicFront"/>
              <a:lightRig rig="soft" dir="t"/>
            </a:scene3d>
            <a:sp3d prstMaterial="softEdge">
              <a:bevelT w="25400" h="25400"/>
            </a:sp3d>
          </a:bodyPr>
          <a:lstStyle>
            <a:extLst/>
          </a:lstStyle>
          <a:p>
            <a:pPr rtl="1">
              <a:spcBef>
                <a:spcPct val="0"/>
              </a:spcBef>
              <a:defRPr/>
            </a:pPr>
            <a:r>
              <a:rPr lang="en-US" sz="3600" b="1" dirty="0" smtClean="0">
                <a:solidFill>
                  <a:srgbClr val="DEF5FA"/>
                </a:solidFill>
                <a:effectLst>
                  <a:outerShdw blurRad="31750" dist="25400" dir="5400000" algn="tl" rotWithShape="0">
                    <a:srgbClr val="000000">
                      <a:alpha val="25000"/>
                    </a:srgbClr>
                  </a:outerShdw>
                </a:effectLst>
              </a:rPr>
              <a:t>Click to edit Master title style</a:t>
            </a:r>
            <a:endParaRPr lang="en-US" sz="3600" b="1" dirty="0">
              <a:solidFill>
                <a:srgbClr val="DEF5FA"/>
              </a:solidFill>
              <a:effectLst>
                <a:outerShdw blurRad="31750" dist="25400" dir="5400000" algn="tl" rotWithShape="0">
                  <a:srgbClr val="000000">
                    <a:alpha val="25000"/>
                  </a:srgbClr>
                </a:outerShdw>
              </a:effectLst>
            </a:endParaRPr>
          </a:p>
        </p:txBody>
      </p:sp>
    </p:spTree>
    <p:extLst>
      <p:ext uri="{BB962C8B-B14F-4D97-AF65-F5344CB8AC3E}">
        <p14:creationId xmlns:p14="http://schemas.microsoft.com/office/powerpoint/2010/main" val="1460082556"/>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D0153AE-4F0E-4DEF-AB39-190458C68A17}" type="datetimeFigureOut">
              <a:rPr lang="ar-SA" smtClean="0">
                <a:solidFill>
                  <a:prstClr val="black"/>
                </a:solidFill>
              </a:rPr>
              <a:pPr/>
              <a:t>04/04/1440</a:t>
            </a:fld>
            <a:endParaRPr lang="ar-SA">
              <a:solidFill>
                <a:prstClr val="black"/>
              </a:solidFill>
            </a:endParaRPr>
          </a:p>
        </p:txBody>
      </p:sp>
      <p:sp>
        <p:nvSpPr>
          <p:cNvPr id="8" name="Footer Placeholder 7"/>
          <p:cNvSpPr>
            <a:spLocks noGrp="1"/>
          </p:cNvSpPr>
          <p:nvPr>
            <p:ph type="ftr" sz="quarter" idx="11"/>
          </p:nvPr>
        </p:nvSpPr>
        <p:spPr/>
        <p:txBody>
          <a:bodyPr/>
          <a:lstStyle>
            <a:extLst/>
          </a:lstStyle>
          <a:p>
            <a:endParaRPr lang="ar-SA">
              <a:solidFill>
                <a:prstClr val="black"/>
              </a:solidFill>
            </a:endParaRPr>
          </a:p>
        </p:txBody>
      </p:sp>
      <p:sp>
        <p:nvSpPr>
          <p:cNvPr id="9" name="Slide Number Placeholder 8"/>
          <p:cNvSpPr>
            <a:spLocks noGrp="1"/>
          </p:cNvSpPr>
          <p:nvPr>
            <p:ph type="sldNum" sz="quarter" idx="12"/>
          </p:nvPr>
        </p:nvSpPr>
        <p:spPr/>
        <p:txBody>
          <a:bodyPr/>
          <a:lstStyle>
            <a:extLst/>
          </a:lstStyle>
          <a:p>
            <a:fld id="{3A0EB1C0-FA3A-4485-9C89-742756E44AE0}" type="slidenum">
              <a:rPr lang="ar-SA" smtClean="0">
                <a:solidFill>
                  <a:prstClr val="black"/>
                </a:solidFill>
              </a:rPr>
              <a:pPr/>
              <a:t>‹#›</a:t>
            </a:fld>
            <a:endParaRPr lang="ar-SA">
              <a:solidFill>
                <a:prstClr val="black"/>
              </a:solidFill>
            </a:endParaRPr>
          </a:p>
        </p:txBody>
      </p:sp>
    </p:spTree>
    <p:extLst>
      <p:ext uri="{BB962C8B-B14F-4D97-AF65-F5344CB8AC3E}">
        <p14:creationId xmlns:p14="http://schemas.microsoft.com/office/powerpoint/2010/main" val="3146297745"/>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D0153AE-4F0E-4DEF-AB39-190458C68A17}" type="datetimeFigureOut">
              <a:rPr lang="ar-SA" smtClean="0">
                <a:solidFill>
                  <a:prstClr val="white"/>
                </a:solidFill>
              </a:rPr>
              <a:pPr/>
              <a:t>04/04/1440</a:t>
            </a:fld>
            <a:endParaRPr lang="ar-SA">
              <a:solidFill>
                <a:prstClr val="white"/>
              </a:solidFill>
            </a:endParaRPr>
          </a:p>
        </p:txBody>
      </p:sp>
      <p:sp>
        <p:nvSpPr>
          <p:cNvPr id="4" name="Footer Placeholder 3"/>
          <p:cNvSpPr>
            <a:spLocks noGrp="1"/>
          </p:cNvSpPr>
          <p:nvPr>
            <p:ph type="ftr" sz="quarter" idx="11"/>
          </p:nvPr>
        </p:nvSpPr>
        <p:spPr/>
        <p:txBody>
          <a:bodyPr/>
          <a:lstStyle>
            <a:extLst/>
          </a:lstStyle>
          <a:p>
            <a:endParaRPr lang="ar-SA">
              <a:solidFill>
                <a:prstClr val="white"/>
              </a:solidFill>
            </a:endParaRPr>
          </a:p>
        </p:txBody>
      </p:sp>
      <p:sp>
        <p:nvSpPr>
          <p:cNvPr id="5" name="Slide Number Placeholder 4"/>
          <p:cNvSpPr>
            <a:spLocks noGrp="1"/>
          </p:cNvSpPr>
          <p:nvPr>
            <p:ph type="sldNum" sz="quarter" idx="12"/>
          </p:nvPr>
        </p:nvSpPr>
        <p:spPr/>
        <p:txBody>
          <a:bodyPr/>
          <a:lstStyle>
            <a:extLst/>
          </a:lstStyle>
          <a:p>
            <a:fld id="{3A0EB1C0-FA3A-4485-9C89-742756E44AE0}" type="slidenum">
              <a:rPr lang="ar-SA" smtClean="0">
                <a:solidFill>
                  <a:prstClr val="white"/>
                </a:solidFill>
              </a:rPr>
              <a:pPr/>
              <a:t>‹#›</a:t>
            </a:fld>
            <a:endParaRPr lang="ar-SA">
              <a:solidFill>
                <a:prstClr val="white"/>
              </a:solidFill>
            </a:endParaRP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154845020"/>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D0153AE-4F0E-4DEF-AB39-190458C68A17}" type="datetimeFigureOut">
              <a:rPr lang="ar-SA" smtClean="0">
                <a:solidFill>
                  <a:prstClr val="black"/>
                </a:solidFill>
              </a:rPr>
              <a:pPr/>
              <a:t>04/04/1440</a:t>
            </a:fld>
            <a:endParaRPr lang="ar-SA">
              <a:solidFill>
                <a:prstClr val="black"/>
              </a:solidFill>
            </a:endParaRPr>
          </a:p>
        </p:txBody>
      </p:sp>
      <p:sp>
        <p:nvSpPr>
          <p:cNvPr id="3" name="Footer Placeholder 2"/>
          <p:cNvSpPr>
            <a:spLocks noGrp="1"/>
          </p:cNvSpPr>
          <p:nvPr>
            <p:ph type="ftr" sz="quarter" idx="11"/>
          </p:nvPr>
        </p:nvSpPr>
        <p:spPr/>
        <p:txBody>
          <a:bodyPr/>
          <a:lstStyle>
            <a:extLst/>
          </a:lstStyle>
          <a:p>
            <a:endParaRPr lang="ar-SA">
              <a:solidFill>
                <a:prstClr val="black"/>
              </a:solidFill>
            </a:endParaRPr>
          </a:p>
        </p:txBody>
      </p:sp>
      <p:sp>
        <p:nvSpPr>
          <p:cNvPr id="4" name="Slide Number Placeholder 3"/>
          <p:cNvSpPr>
            <a:spLocks noGrp="1"/>
          </p:cNvSpPr>
          <p:nvPr>
            <p:ph type="sldNum" sz="quarter" idx="12"/>
          </p:nvPr>
        </p:nvSpPr>
        <p:spPr/>
        <p:txBody>
          <a:bodyPr/>
          <a:lstStyle>
            <a:extLst/>
          </a:lstStyle>
          <a:p>
            <a:fld id="{3A0EB1C0-FA3A-4485-9C89-742756E44AE0}" type="slidenum">
              <a:rPr lang="ar-SA" smtClean="0">
                <a:solidFill>
                  <a:prstClr val="black"/>
                </a:solidFill>
              </a:rPr>
              <a:pPr/>
              <a:t>‹#›</a:t>
            </a:fld>
            <a:endParaRPr lang="ar-SA">
              <a:solidFill>
                <a:prstClr val="black"/>
              </a:solidFill>
            </a:endParaRPr>
          </a:p>
        </p:txBody>
      </p:sp>
    </p:spTree>
    <p:extLst>
      <p:ext uri="{BB962C8B-B14F-4D97-AF65-F5344CB8AC3E}">
        <p14:creationId xmlns:p14="http://schemas.microsoft.com/office/powerpoint/2010/main" val="3834544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D0153AE-4F0E-4DEF-AB39-190458C68A17}" type="datetimeFigureOut">
              <a:rPr lang="ar-SA" smtClean="0">
                <a:solidFill>
                  <a:prstClr val="black"/>
                </a:solidFill>
              </a:rPr>
              <a:pPr/>
              <a:t>04/04/1440</a:t>
            </a:fld>
            <a:endParaRPr lang="ar-SA">
              <a:solidFill>
                <a:prstClr val="black"/>
              </a:solidFill>
            </a:endParaRPr>
          </a:p>
        </p:txBody>
      </p:sp>
      <p:sp>
        <p:nvSpPr>
          <p:cNvPr id="6" name="Footer Placeholder 5"/>
          <p:cNvSpPr>
            <a:spLocks noGrp="1"/>
          </p:cNvSpPr>
          <p:nvPr>
            <p:ph type="ftr" sz="quarter" idx="11"/>
          </p:nvPr>
        </p:nvSpPr>
        <p:spPr/>
        <p:txBody>
          <a:bodyPr/>
          <a:lstStyle>
            <a:extLst/>
          </a:lstStyle>
          <a:p>
            <a:endParaRPr lang="ar-SA">
              <a:solidFill>
                <a:prstClr val="black"/>
              </a:solidFill>
            </a:endParaRPr>
          </a:p>
        </p:txBody>
      </p:sp>
      <p:sp>
        <p:nvSpPr>
          <p:cNvPr id="7" name="Slide Number Placeholder 6"/>
          <p:cNvSpPr>
            <a:spLocks noGrp="1"/>
          </p:cNvSpPr>
          <p:nvPr>
            <p:ph type="sldNum" sz="quarter" idx="12"/>
          </p:nvPr>
        </p:nvSpPr>
        <p:spPr/>
        <p:txBody>
          <a:bodyPr/>
          <a:lstStyle>
            <a:extLst/>
          </a:lstStyle>
          <a:p>
            <a:fld id="{3A0EB1C0-FA3A-4485-9C89-742756E44AE0}" type="slidenum">
              <a:rPr lang="ar-SA" smtClean="0">
                <a:solidFill>
                  <a:prstClr val="black"/>
                </a:solidFill>
              </a:rPr>
              <a:pPr/>
              <a:t>‹#›</a:t>
            </a:fld>
            <a:endParaRPr lang="ar-SA">
              <a:solidFill>
                <a:prstClr val="black"/>
              </a:solidFill>
            </a:endParaRPr>
          </a:p>
        </p:txBody>
      </p:sp>
    </p:spTree>
    <p:extLst>
      <p:ext uri="{BB962C8B-B14F-4D97-AF65-F5344CB8AC3E}">
        <p14:creationId xmlns:p14="http://schemas.microsoft.com/office/powerpoint/2010/main" val="1132221957"/>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D0153AE-4F0E-4DEF-AB39-190458C68A17}" type="datetimeFigureOut">
              <a:rPr lang="ar-SA" smtClean="0">
                <a:solidFill>
                  <a:prstClr val="white"/>
                </a:solidFill>
              </a:rPr>
              <a:pPr/>
              <a:t>04/04/1440</a:t>
            </a:fld>
            <a:endParaRPr lang="ar-SA">
              <a:solidFill>
                <a:prstClr val="white"/>
              </a:solidFill>
            </a:endParaRP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SA">
              <a:solidFill>
                <a:prstClr val="white"/>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A0EB1C0-FA3A-4485-9C89-742756E44AE0}" type="slidenum">
              <a:rPr lang="ar-SA" smtClean="0">
                <a:solidFill>
                  <a:prstClr val="white"/>
                </a:solidFill>
              </a:rPr>
              <a:pPr/>
              <a:t>‹#›</a:t>
            </a:fld>
            <a:endParaRPr lang="ar-SA">
              <a:solidFill>
                <a:prstClr val="white"/>
              </a:solidFill>
            </a:endParaRP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r" rtl="1"/>
            <a:endParaRPr lang="en-US">
              <a:solidFill>
                <a:prstClr val="white"/>
              </a:solidFill>
            </a:endParaRPr>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r" rtl="1"/>
            <a:endParaRPr lang="en-US">
              <a:solidFill>
                <a:prstClr val="white"/>
              </a:solidFill>
            </a:endParaRPr>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rtl="1"/>
            <a:endParaRPr lang="en-US">
              <a:solidFill>
                <a:prstClr val="white"/>
              </a:solidFill>
            </a:endParaRPr>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rtl="1"/>
            <a:endParaRPr lang="en-US">
              <a:solidFill>
                <a:prstClr val="white"/>
              </a:solidFill>
            </a:endParaRPr>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rtl="1"/>
            <a:endParaRPr lang="en-US">
              <a:solidFill>
                <a:prstClr val="white"/>
              </a:solidFill>
            </a:endParaRPr>
          </a:p>
        </p:txBody>
      </p:sp>
    </p:spTree>
    <p:extLst>
      <p:ext uri="{BB962C8B-B14F-4D97-AF65-F5344CB8AC3E}">
        <p14:creationId xmlns:p14="http://schemas.microsoft.com/office/powerpoint/2010/main" val="1364938972"/>
      </p:ext>
    </p:extLst>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D0153AE-4F0E-4DEF-AB39-190458C68A17}" type="datetimeFigureOut">
              <a:rPr lang="ar-SA" smtClean="0">
                <a:solidFill>
                  <a:prstClr val="black"/>
                </a:solidFill>
              </a:rPr>
              <a:pPr/>
              <a:t>04/04/1440</a:t>
            </a:fld>
            <a:endParaRPr lang="ar-SA">
              <a:solidFill>
                <a:prstClr val="black"/>
              </a:solidFill>
            </a:endParaRPr>
          </a:p>
        </p:txBody>
      </p:sp>
      <p:sp>
        <p:nvSpPr>
          <p:cNvPr id="5" name="Footer Placeholder 4"/>
          <p:cNvSpPr>
            <a:spLocks noGrp="1"/>
          </p:cNvSpPr>
          <p:nvPr>
            <p:ph type="ftr" sz="quarter" idx="11"/>
          </p:nvPr>
        </p:nvSpPr>
        <p:spPr/>
        <p:txBody>
          <a:bodyPr/>
          <a:lstStyle>
            <a:extLst/>
          </a:lstStyle>
          <a:p>
            <a:endParaRPr lang="ar-SA">
              <a:solidFill>
                <a:prstClr val="black"/>
              </a:solidFill>
            </a:endParaRPr>
          </a:p>
        </p:txBody>
      </p:sp>
      <p:sp>
        <p:nvSpPr>
          <p:cNvPr id="6" name="Slide Number Placeholder 5"/>
          <p:cNvSpPr>
            <a:spLocks noGrp="1"/>
          </p:cNvSpPr>
          <p:nvPr>
            <p:ph type="sldNum" sz="quarter" idx="12"/>
          </p:nvPr>
        </p:nvSpPr>
        <p:spPr/>
        <p:txBody>
          <a:bodyPr/>
          <a:lstStyle>
            <a:extLst/>
          </a:lstStyle>
          <a:p>
            <a:fld id="{3A0EB1C0-FA3A-4485-9C89-742756E44AE0}" type="slidenum">
              <a:rPr lang="ar-SA" smtClean="0">
                <a:solidFill>
                  <a:prstClr val="black"/>
                </a:solidFill>
              </a:rPr>
              <a:pPr/>
              <a:t>‹#›</a:t>
            </a:fld>
            <a:endParaRPr lang="ar-SA">
              <a:solidFill>
                <a:prstClr val="black"/>
              </a:solidFill>
            </a:endParaRPr>
          </a:p>
        </p:txBody>
      </p:sp>
    </p:spTree>
    <p:extLst>
      <p:ext uri="{BB962C8B-B14F-4D97-AF65-F5344CB8AC3E}">
        <p14:creationId xmlns:p14="http://schemas.microsoft.com/office/powerpoint/2010/main" val="34348219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D0153AE-4F0E-4DEF-AB39-190458C68A17}" type="datetimeFigureOut">
              <a:rPr lang="ar-SA" smtClean="0">
                <a:solidFill>
                  <a:prstClr val="black"/>
                </a:solidFill>
              </a:rPr>
              <a:pPr/>
              <a:t>04/04/1440</a:t>
            </a:fld>
            <a:endParaRPr lang="ar-SA">
              <a:solidFill>
                <a:prstClr val="black"/>
              </a:solidFill>
            </a:endParaRPr>
          </a:p>
        </p:txBody>
      </p:sp>
      <p:sp>
        <p:nvSpPr>
          <p:cNvPr id="5" name="Footer Placeholder 4"/>
          <p:cNvSpPr>
            <a:spLocks noGrp="1"/>
          </p:cNvSpPr>
          <p:nvPr>
            <p:ph type="ftr" sz="quarter" idx="11"/>
          </p:nvPr>
        </p:nvSpPr>
        <p:spPr/>
        <p:txBody>
          <a:bodyPr/>
          <a:lstStyle>
            <a:extLst/>
          </a:lstStyle>
          <a:p>
            <a:endParaRPr lang="ar-SA">
              <a:solidFill>
                <a:prstClr val="black"/>
              </a:solidFill>
            </a:endParaRPr>
          </a:p>
        </p:txBody>
      </p:sp>
      <p:sp>
        <p:nvSpPr>
          <p:cNvPr id="6" name="Slide Number Placeholder 5"/>
          <p:cNvSpPr>
            <a:spLocks noGrp="1"/>
          </p:cNvSpPr>
          <p:nvPr>
            <p:ph type="sldNum" sz="quarter" idx="12"/>
          </p:nvPr>
        </p:nvSpPr>
        <p:spPr/>
        <p:txBody>
          <a:bodyPr/>
          <a:lstStyle>
            <a:extLst/>
          </a:lstStyle>
          <a:p>
            <a:fld id="{3A0EB1C0-FA3A-4485-9C89-742756E44AE0}" type="slidenum">
              <a:rPr lang="ar-SA" smtClean="0">
                <a:solidFill>
                  <a:prstClr val="black"/>
                </a:solidFill>
              </a:rPr>
              <a:pPr/>
              <a:t>‹#›</a:t>
            </a:fld>
            <a:endParaRPr lang="ar-SA">
              <a:solidFill>
                <a:prstClr val="black"/>
              </a:solidFill>
            </a:endParaRPr>
          </a:p>
        </p:txBody>
      </p:sp>
    </p:spTree>
    <p:extLst>
      <p:ext uri="{BB962C8B-B14F-4D97-AF65-F5344CB8AC3E}">
        <p14:creationId xmlns:p14="http://schemas.microsoft.com/office/powerpoint/2010/main" val="1222794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r" rtl="1"/>
            <a:endParaRPr lang="en-US">
              <a:solidFill>
                <a:prstClr val="black"/>
              </a:solidFill>
            </a:endParaRPr>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r" rtl="1"/>
            <a:endParaRPr lang="en-US">
              <a:solidFill>
                <a:prstClr val="black"/>
              </a:solidFill>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rtl="1"/>
            <a:endParaRPr lang="en-US">
              <a:solidFill>
                <a:prstClr val="white"/>
              </a:solidFill>
            </a:endParaRPr>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rtl="1"/>
            <a:fld id="{6D0153AE-4F0E-4DEF-AB39-190458C68A17}" type="datetimeFigureOut">
              <a:rPr lang="ar-SA" smtClean="0">
                <a:solidFill>
                  <a:prstClr val="black"/>
                </a:solidFill>
              </a:rPr>
              <a:pPr rtl="1"/>
              <a:t>04/04/1440</a:t>
            </a:fld>
            <a:endParaRPr lang="ar-SA">
              <a:solidFill>
                <a:prstClr val="black"/>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rtl="1"/>
            <a:endParaRPr lang="ar-SA">
              <a:solidFill>
                <a:prstClr val="black"/>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rtl="1"/>
            <a:fld id="{3A0EB1C0-FA3A-4485-9C89-742756E44AE0}" type="slidenum">
              <a:rPr lang="ar-SA" smtClean="0">
                <a:solidFill>
                  <a:prstClr val="black"/>
                </a:solidFill>
              </a:rPr>
              <a:pPr rtl="1"/>
              <a:t>‹#›</a:t>
            </a:fld>
            <a:endParaRPr lang="ar-SA">
              <a:solidFill>
                <a:prstClr val="black"/>
              </a:solidFill>
            </a:endParaRPr>
          </a:p>
        </p:txBody>
      </p:sp>
    </p:spTree>
    <p:extLst>
      <p:ext uri="{BB962C8B-B14F-4D97-AF65-F5344CB8AC3E}">
        <p14:creationId xmlns:p14="http://schemas.microsoft.com/office/powerpoint/2010/main" val="16272181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52400"/>
            <a:ext cx="7772400" cy="915362"/>
          </a:xfrm>
        </p:spPr>
        <p:txBody>
          <a:bodyPr>
            <a:normAutofit/>
          </a:bodyPr>
          <a:lstStyle/>
          <a:p>
            <a:pPr algn="ctr"/>
            <a:r>
              <a:rPr lang="ar-JO" sz="2800" dirty="0"/>
              <a:t>الدرس 1-2: إنشاء ملف</a:t>
            </a:r>
            <a:endParaRPr lang="ar-SA" sz="2800" dirty="0"/>
          </a:p>
        </p:txBody>
      </p:sp>
      <p:sp>
        <p:nvSpPr>
          <p:cNvPr id="3" name="Subtitle 2"/>
          <p:cNvSpPr>
            <a:spLocks noGrp="1"/>
          </p:cNvSpPr>
          <p:nvPr>
            <p:ph type="subTitle" idx="1"/>
          </p:nvPr>
        </p:nvSpPr>
        <p:spPr>
          <a:xfrm>
            <a:off x="685800" y="1371600"/>
            <a:ext cx="7772400" cy="4648200"/>
          </a:xfrm>
        </p:spPr>
        <p:txBody>
          <a:bodyPr/>
          <a:lstStyle/>
          <a:p>
            <a:r>
              <a:rPr lang="ar-JO" dirty="0"/>
              <a:t>الآن وبما أننا نعرف القليل عن استخدام معالج النصوص "وورد" في مايكروسوفت أوفيس 2010، فإننا سنبدأ بإنشاء مستند.</a:t>
            </a:r>
            <a:endParaRPr lang="en-US" dirty="0"/>
          </a:p>
          <a:p>
            <a:endParaRPr lang="ar-SA" dirty="0"/>
          </a:p>
        </p:txBody>
      </p:sp>
    </p:spTree>
    <p:extLst>
      <p:ext uri="{BB962C8B-B14F-4D97-AF65-F5344CB8AC3E}">
        <p14:creationId xmlns:p14="http://schemas.microsoft.com/office/powerpoint/2010/main" val="14621887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686762"/>
          </a:xfrm>
        </p:spPr>
        <p:txBody>
          <a:bodyPr>
            <a:normAutofit/>
          </a:bodyPr>
          <a:lstStyle/>
          <a:p>
            <a:r>
              <a:rPr lang="ar-JO" sz="2800" dirty="0" smtClean="0"/>
              <a:t>استخدام حوار الانتقال إلى </a:t>
            </a:r>
            <a:endParaRPr lang="ar-SA" sz="2800" dirty="0"/>
          </a:p>
        </p:txBody>
      </p:sp>
      <p:sp>
        <p:nvSpPr>
          <p:cNvPr id="3" name="Subtitle 2"/>
          <p:cNvSpPr>
            <a:spLocks noGrp="1"/>
          </p:cNvSpPr>
          <p:nvPr>
            <p:ph type="subTitle" idx="1"/>
          </p:nvPr>
        </p:nvSpPr>
        <p:spPr>
          <a:xfrm>
            <a:off x="685800" y="1219200"/>
            <a:ext cx="7772400" cy="4876800"/>
          </a:xfrm>
        </p:spPr>
        <p:txBody>
          <a:bodyPr>
            <a:normAutofit/>
          </a:bodyPr>
          <a:lstStyle/>
          <a:p>
            <a:r>
              <a:rPr lang="ar-SA" dirty="0" smtClean="0"/>
              <a:t>ومن الطرق الأكثر دقة في الانتقال هي استخدام حوار الانتقال إلى. وهناك ثلاثة طرق لفتح هذا الحوار.</a:t>
            </a:r>
            <a:endParaRPr lang="en-US" dirty="0" smtClean="0"/>
          </a:p>
          <a:p>
            <a:r>
              <a:rPr lang="ar-SA" dirty="0" smtClean="0"/>
              <a:t>الأولى عبر النقر على السهم بجانب زر بحث في أقصى يسار تبويبة الصفحة الرئيسية والنقر على الانتقال إلى: </a:t>
            </a:r>
            <a:endParaRPr lang="ar-SA" dirty="0"/>
          </a:p>
        </p:txBody>
      </p:sp>
      <p:pic>
        <p:nvPicPr>
          <p:cNvPr id="4" name="صورة 119"/>
          <p:cNvPicPr/>
          <p:nvPr/>
        </p:nvPicPr>
        <p:blipFill>
          <a:blip r:embed="rId2" cstate="print"/>
          <a:srcRect/>
          <a:stretch>
            <a:fillRect/>
          </a:stretch>
        </p:blipFill>
        <p:spPr bwMode="auto">
          <a:xfrm>
            <a:off x="3276600" y="3505200"/>
            <a:ext cx="2762250" cy="2505075"/>
          </a:xfrm>
          <a:prstGeom prst="rect">
            <a:avLst/>
          </a:prstGeom>
          <a:noFill/>
          <a:ln w="9525">
            <a:noFill/>
            <a:miter lim="800000"/>
            <a:headEnd/>
            <a:tailEnd/>
          </a:ln>
        </p:spPr>
      </p:pic>
    </p:spTree>
    <p:extLst>
      <p:ext uri="{BB962C8B-B14F-4D97-AF65-F5344CB8AC3E}">
        <p14:creationId xmlns:p14="http://schemas.microsoft.com/office/powerpoint/2010/main" val="34429762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7772400" cy="686762"/>
          </a:xfrm>
        </p:spPr>
        <p:txBody>
          <a:bodyPr>
            <a:normAutofit/>
          </a:bodyPr>
          <a:lstStyle/>
          <a:p>
            <a:pPr algn="ctr"/>
            <a:r>
              <a:rPr lang="ar-SA" sz="3200" dirty="0" smtClean="0"/>
              <a:t>الدرس 1-4: القيام بالمزيد من الأمور في مستندك</a:t>
            </a:r>
            <a:endParaRPr lang="ar-SA" sz="3200" dirty="0"/>
          </a:p>
        </p:txBody>
      </p:sp>
      <p:sp>
        <p:nvSpPr>
          <p:cNvPr id="3" name="Subtitle 2"/>
          <p:cNvSpPr>
            <a:spLocks noGrp="1"/>
          </p:cNvSpPr>
          <p:nvPr>
            <p:ph type="subTitle" idx="1"/>
          </p:nvPr>
        </p:nvSpPr>
        <p:spPr>
          <a:xfrm>
            <a:off x="685800" y="1219200"/>
            <a:ext cx="7772400" cy="4800600"/>
          </a:xfrm>
        </p:spPr>
        <p:txBody>
          <a:bodyPr>
            <a:normAutofit/>
          </a:bodyPr>
          <a:lstStyle/>
          <a:p>
            <a:r>
              <a:rPr lang="ar-JO" dirty="0" smtClean="0"/>
              <a:t>الآن وبعد أن عرفنا أساسيات إنشاء المستندات، فإننا سنتعلم بعض الخدع المتقدمة، بما في ذلك تطبيق التنسيق وإزالة التنسيق واستخدام التراجع والتكرار.</a:t>
            </a:r>
            <a:endParaRPr lang="ar-SA" dirty="0"/>
          </a:p>
        </p:txBody>
      </p:sp>
    </p:spTree>
    <p:extLst>
      <p:ext uri="{BB962C8B-B14F-4D97-AF65-F5344CB8AC3E}">
        <p14:creationId xmlns:p14="http://schemas.microsoft.com/office/powerpoint/2010/main" val="12338410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762000"/>
          </a:xfrm>
        </p:spPr>
        <p:txBody>
          <a:bodyPr>
            <a:normAutofit/>
          </a:bodyPr>
          <a:lstStyle/>
          <a:p>
            <a:r>
              <a:rPr lang="ar-JO" sz="2800" b="1" dirty="0" smtClean="0"/>
              <a:t>استخدام التنسيق الأساسي</a:t>
            </a:r>
            <a:endParaRPr lang="ar-SA" sz="2800" dirty="0"/>
          </a:p>
        </p:txBody>
      </p:sp>
      <p:sp>
        <p:nvSpPr>
          <p:cNvPr id="3" name="Subtitle 2"/>
          <p:cNvSpPr>
            <a:spLocks noGrp="1"/>
          </p:cNvSpPr>
          <p:nvPr>
            <p:ph type="subTitle" idx="1"/>
          </p:nvPr>
        </p:nvSpPr>
        <p:spPr>
          <a:xfrm>
            <a:off x="685800" y="1066800"/>
            <a:ext cx="7772400" cy="4953000"/>
          </a:xfrm>
        </p:spPr>
        <p:txBody>
          <a:bodyPr/>
          <a:lstStyle/>
          <a:p>
            <a:r>
              <a:rPr lang="ar-JO" dirty="0" smtClean="0"/>
              <a:t>سيكون الجزء التالي من العمل مع النص هو تطبيق التنسيق. والتنسيقات الأساسية هي:</a:t>
            </a:r>
            <a:endParaRPr lang="ar-SA" dirty="0"/>
          </a:p>
        </p:txBody>
      </p:sp>
      <p:pic>
        <p:nvPicPr>
          <p:cNvPr id="4" name="صورة 116"/>
          <p:cNvPicPr/>
          <p:nvPr/>
        </p:nvPicPr>
        <p:blipFill>
          <a:blip r:embed="rId2" cstate="print"/>
          <a:srcRect/>
          <a:stretch>
            <a:fillRect/>
          </a:stretch>
        </p:blipFill>
        <p:spPr bwMode="auto">
          <a:xfrm>
            <a:off x="3429000" y="2514600"/>
            <a:ext cx="2628900" cy="923925"/>
          </a:xfrm>
          <a:prstGeom prst="rect">
            <a:avLst/>
          </a:prstGeom>
          <a:noFill/>
          <a:ln w="9525">
            <a:noFill/>
            <a:miter lim="800000"/>
            <a:headEnd/>
            <a:tailEnd/>
          </a:ln>
        </p:spPr>
      </p:pic>
    </p:spTree>
    <p:extLst>
      <p:ext uri="{BB962C8B-B14F-4D97-AF65-F5344CB8AC3E}">
        <p14:creationId xmlns:p14="http://schemas.microsoft.com/office/powerpoint/2010/main" val="2364575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686762"/>
          </a:xfrm>
        </p:spPr>
        <p:txBody>
          <a:bodyPr>
            <a:normAutofit/>
          </a:bodyPr>
          <a:lstStyle/>
          <a:p>
            <a:r>
              <a:rPr lang="ar-JO" sz="3200" dirty="0" smtClean="0"/>
              <a:t>استخدام التنسيق المتقدم </a:t>
            </a:r>
            <a:endParaRPr lang="ar-SA" sz="3200" dirty="0"/>
          </a:p>
        </p:txBody>
      </p:sp>
      <p:sp>
        <p:nvSpPr>
          <p:cNvPr id="3" name="Subtitle 2"/>
          <p:cNvSpPr>
            <a:spLocks noGrp="1"/>
          </p:cNvSpPr>
          <p:nvPr>
            <p:ph type="subTitle" idx="1"/>
          </p:nvPr>
        </p:nvSpPr>
        <p:spPr>
          <a:xfrm>
            <a:off x="685800" y="1066800"/>
            <a:ext cx="7772400" cy="4953000"/>
          </a:xfrm>
        </p:spPr>
        <p:txBody>
          <a:bodyPr/>
          <a:lstStyle/>
          <a:p>
            <a:r>
              <a:rPr lang="ar-JO" dirty="0" smtClean="0"/>
              <a:t>سوف تجد ثلاثة تأثيرات أخرى في قسم الخط من تبويبة الصفحة الرئيسية. وهي من اليمين إلى اليسار يتوسطه خط ومنخفض ومرتفع.</a:t>
            </a:r>
            <a:endParaRPr lang="ar-SA" dirty="0"/>
          </a:p>
        </p:txBody>
      </p:sp>
      <p:pic>
        <p:nvPicPr>
          <p:cNvPr id="4" name="صورة 110"/>
          <p:cNvPicPr/>
          <p:nvPr/>
        </p:nvPicPr>
        <p:blipFill>
          <a:blip r:embed="rId2" cstate="print"/>
          <a:srcRect/>
          <a:stretch>
            <a:fillRect/>
          </a:stretch>
        </p:blipFill>
        <p:spPr bwMode="auto">
          <a:xfrm>
            <a:off x="2895600" y="2819400"/>
            <a:ext cx="3533775" cy="1133475"/>
          </a:xfrm>
          <a:prstGeom prst="rect">
            <a:avLst/>
          </a:prstGeom>
          <a:noFill/>
          <a:ln w="9525">
            <a:noFill/>
            <a:miter lim="800000"/>
            <a:headEnd/>
            <a:tailEnd/>
          </a:ln>
        </p:spPr>
      </p:pic>
    </p:spTree>
    <p:extLst>
      <p:ext uri="{BB962C8B-B14F-4D97-AF65-F5344CB8AC3E}">
        <p14:creationId xmlns:p14="http://schemas.microsoft.com/office/powerpoint/2010/main" val="8833992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7772400" cy="762001"/>
          </a:xfrm>
        </p:spPr>
        <p:txBody>
          <a:bodyPr>
            <a:normAutofit/>
          </a:bodyPr>
          <a:lstStyle/>
          <a:p>
            <a:r>
              <a:rPr lang="ar-JO" sz="2800" b="1" dirty="0" smtClean="0"/>
              <a:t>استخدام تراجع وتكرار/الإعادة</a:t>
            </a:r>
            <a:endParaRPr lang="ar-SA" sz="2800" dirty="0"/>
          </a:p>
        </p:txBody>
      </p:sp>
      <p:sp>
        <p:nvSpPr>
          <p:cNvPr id="3" name="Subtitle 2"/>
          <p:cNvSpPr>
            <a:spLocks noGrp="1"/>
          </p:cNvSpPr>
          <p:nvPr>
            <p:ph type="subTitle" idx="1"/>
          </p:nvPr>
        </p:nvSpPr>
        <p:spPr>
          <a:xfrm>
            <a:off x="685800" y="1219200"/>
            <a:ext cx="7772400" cy="4876800"/>
          </a:xfrm>
        </p:spPr>
        <p:txBody>
          <a:bodyPr/>
          <a:lstStyle/>
          <a:p>
            <a:r>
              <a:rPr lang="ar-JO" dirty="0" smtClean="0"/>
              <a:t>سوف تجد أوامر التراجع والإعادة / تكرار في شريط أدوات الوصول السريع.</a:t>
            </a:r>
            <a:endParaRPr lang="en-US" dirty="0" smtClean="0"/>
          </a:p>
          <a:p>
            <a:endParaRPr lang="ar-SA" dirty="0"/>
          </a:p>
        </p:txBody>
      </p:sp>
      <p:pic>
        <p:nvPicPr>
          <p:cNvPr id="4" name="صورة 108"/>
          <p:cNvPicPr/>
          <p:nvPr/>
        </p:nvPicPr>
        <p:blipFill>
          <a:blip r:embed="rId2" cstate="print"/>
          <a:srcRect/>
          <a:stretch>
            <a:fillRect/>
          </a:stretch>
        </p:blipFill>
        <p:spPr bwMode="auto">
          <a:xfrm>
            <a:off x="3657600" y="2743200"/>
            <a:ext cx="1867885" cy="447675"/>
          </a:xfrm>
          <a:prstGeom prst="rect">
            <a:avLst/>
          </a:prstGeom>
          <a:noFill/>
          <a:ln w="9525">
            <a:noFill/>
            <a:miter lim="800000"/>
            <a:headEnd/>
            <a:tailEnd/>
          </a:ln>
        </p:spPr>
      </p:pic>
    </p:spTree>
    <p:extLst>
      <p:ext uri="{BB962C8B-B14F-4D97-AF65-F5344CB8AC3E}">
        <p14:creationId xmlns:p14="http://schemas.microsoft.com/office/powerpoint/2010/main" val="616547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28600"/>
            <a:ext cx="7772400" cy="686762"/>
          </a:xfrm>
        </p:spPr>
        <p:txBody>
          <a:bodyPr>
            <a:normAutofit/>
          </a:bodyPr>
          <a:lstStyle/>
          <a:p>
            <a:r>
              <a:rPr lang="ar-JO" sz="2800" dirty="0" smtClean="0"/>
              <a:t>إزالة التنسيق</a:t>
            </a:r>
            <a:endParaRPr lang="ar-SA" sz="2800" dirty="0"/>
          </a:p>
        </p:txBody>
      </p:sp>
      <p:sp>
        <p:nvSpPr>
          <p:cNvPr id="3" name="Subtitle 2"/>
          <p:cNvSpPr>
            <a:spLocks noGrp="1"/>
          </p:cNvSpPr>
          <p:nvPr>
            <p:ph type="subTitle" idx="1"/>
          </p:nvPr>
        </p:nvSpPr>
        <p:spPr>
          <a:xfrm>
            <a:off x="685800" y="1143000"/>
            <a:ext cx="7772400" cy="4876800"/>
          </a:xfrm>
        </p:spPr>
        <p:txBody>
          <a:bodyPr/>
          <a:lstStyle/>
          <a:p>
            <a:r>
              <a:rPr lang="ar-JO" dirty="0" smtClean="0"/>
              <a:t>الطريقة هي تحديد النص ثم النقر على زر مسح التنسيق (</a:t>
            </a:r>
            <a:r>
              <a:rPr lang="en-US" dirty="0" smtClean="0"/>
              <a:t> </a:t>
            </a:r>
            <a:r>
              <a:rPr lang="ar-JO" dirty="0" smtClean="0"/>
              <a:t>) في قسم الخط في تبويبة الصفحة الرئيسية. </a:t>
            </a:r>
            <a:endParaRPr lang="ar-SA" dirty="0"/>
          </a:p>
        </p:txBody>
      </p:sp>
      <p:pic>
        <p:nvPicPr>
          <p:cNvPr id="4" name="صورة 97"/>
          <p:cNvPicPr/>
          <p:nvPr/>
        </p:nvPicPr>
        <p:blipFill>
          <a:blip r:embed="rId2" cstate="print"/>
          <a:srcRect/>
          <a:stretch>
            <a:fillRect/>
          </a:stretch>
        </p:blipFill>
        <p:spPr bwMode="auto">
          <a:xfrm>
            <a:off x="2133600" y="2286000"/>
            <a:ext cx="5015558" cy="2137273"/>
          </a:xfrm>
          <a:prstGeom prst="rect">
            <a:avLst/>
          </a:prstGeom>
          <a:noFill/>
          <a:ln w="9525">
            <a:noFill/>
            <a:miter lim="800000"/>
            <a:headEnd/>
            <a:tailEnd/>
          </a:ln>
        </p:spPr>
      </p:pic>
      <p:pic>
        <p:nvPicPr>
          <p:cNvPr id="5" name="صورة 98" descr="الوصف: الوصف: Figure 48 (Clear Cmd)"/>
          <p:cNvPicPr/>
          <p:nvPr/>
        </p:nvPicPr>
        <p:blipFill>
          <a:blip r:embed="rId3" cstate="print"/>
          <a:srcRect/>
          <a:stretch>
            <a:fillRect/>
          </a:stretch>
        </p:blipFill>
        <p:spPr bwMode="auto">
          <a:xfrm>
            <a:off x="2114550" y="1285875"/>
            <a:ext cx="171450" cy="161925"/>
          </a:xfrm>
          <a:prstGeom prst="rect">
            <a:avLst/>
          </a:prstGeom>
          <a:noFill/>
          <a:ln w="9525">
            <a:noFill/>
            <a:miter lim="800000"/>
            <a:headEnd/>
            <a:tailEnd/>
          </a:ln>
        </p:spPr>
      </p:pic>
    </p:spTree>
    <p:extLst>
      <p:ext uri="{BB962C8B-B14F-4D97-AF65-F5344CB8AC3E}">
        <p14:creationId xmlns:p14="http://schemas.microsoft.com/office/powerpoint/2010/main" val="30127771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555625"/>
          </a:xfrm>
        </p:spPr>
        <p:txBody>
          <a:bodyPr>
            <a:normAutofit/>
          </a:bodyPr>
          <a:lstStyle/>
          <a:p>
            <a:r>
              <a:rPr lang="ar-JO" sz="2800" b="1" dirty="0"/>
              <a:t>إنشاء مستند </a:t>
            </a:r>
            <a:r>
              <a:rPr lang="ar-JO" sz="2800" b="1" dirty="0" smtClean="0"/>
              <a:t>جديد</a:t>
            </a:r>
            <a:endParaRPr lang="ar-SA" sz="2800" dirty="0"/>
          </a:p>
        </p:txBody>
      </p:sp>
      <p:sp>
        <p:nvSpPr>
          <p:cNvPr id="3" name="Subtitle 2"/>
          <p:cNvSpPr>
            <a:spLocks noGrp="1"/>
          </p:cNvSpPr>
          <p:nvPr>
            <p:ph type="subTitle" idx="1"/>
          </p:nvPr>
        </p:nvSpPr>
        <p:spPr>
          <a:xfrm>
            <a:off x="1371600" y="1219200"/>
            <a:ext cx="7010400" cy="4800600"/>
          </a:xfrm>
        </p:spPr>
        <p:txBody>
          <a:bodyPr>
            <a:normAutofit/>
          </a:bodyPr>
          <a:lstStyle/>
          <a:p>
            <a:r>
              <a:rPr lang="ar-JO" dirty="0"/>
              <a:t>رأينا في الدرس الأخير أنه عند فتح معالج النصوص "وورد"، فإنه يقوم بإنشاء مستند جديد ويسميه باسم مستند 1 (</a:t>
            </a:r>
            <a:r>
              <a:rPr lang="en-US" dirty="0"/>
              <a:t>Document 1</a:t>
            </a:r>
            <a:r>
              <a:rPr lang="ar-JO" dirty="0"/>
              <a:t>) (يكون ظاهرا على شريط العنوان).</a:t>
            </a:r>
            <a:endParaRPr lang="ar-SA" dirty="0"/>
          </a:p>
        </p:txBody>
      </p:sp>
      <p:pic>
        <p:nvPicPr>
          <p:cNvPr id="4" name="صورة 128"/>
          <p:cNvPicPr/>
          <p:nvPr/>
        </p:nvPicPr>
        <p:blipFill>
          <a:blip r:embed="rId2" cstate="print"/>
          <a:srcRect/>
          <a:stretch>
            <a:fillRect/>
          </a:stretch>
        </p:blipFill>
        <p:spPr bwMode="auto">
          <a:xfrm>
            <a:off x="2209800" y="3733800"/>
            <a:ext cx="5943600" cy="1209675"/>
          </a:xfrm>
          <a:prstGeom prst="rect">
            <a:avLst/>
          </a:prstGeom>
          <a:noFill/>
          <a:ln w="9525">
            <a:noFill/>
            <a:miter lim="800000"/>
            <a:headEnd/>
            <a:tailEnd/>
          </a:ln>
        </p:spPr>
      </p:pic>
    </p:spTree>
    <p:extLst>
      <p:ext uri="{BB962C8B-B14F-4D97-AF65-F5344CB8AC3E}">
        <p14:creationId xmlns:p14="http://schemas.microsoft.com/office/powerpoint/2010/main" val="29912567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631825"/>
          </a:xfrm>
        </p:spPr>
        <p:txBody>
          <a:bodyPr>
            <a:normAutofit/>
          </a:bodyPr>
          <a:lstStyle/>
          <a:p>
            <a:r>
              <a:rPr lang="ar-JO" sz="2800" b="1" dirty="0" smtClean="0"/>
              <a:t>كتابة نص</a:t>
            </a:r>
            <a:endParaRPr lang="ar-SA" sz="2800" dirty="0"/>
          </a:p>
        </p:txBody>
      </p:sp>
      <p:sp>
        <p:nvSpPr>
          <p:cNvPr id="3" name="Subtitle 2"/>
          <p:cNvSpPr>
            <a:spLocks noGrp="1"/>
          </p:cNvSpPr>
          <p:nvPr>
            <p:ph type="subTitle" idx="1"/>
          </p:nvPr>
        </p:nvSpPr>
        <p:spPr>
          <a:xfrm>
            <a:off x="1371600" y="1295400"/>
            <a:ext cx="7010400" cy="4724400"/>
          </a:xfrm>
        </p:spPr>
        <p:txBody>
          <a:bodyPr>
            <a:normAutofit/>
          </a:bodyPr>
          <a:lstStyle/>
          <a:p>
            <a:r>
              <a:rPr lang="ar-JO" dirty="0" smtClean="0"/>
              <a:t>لا بد من أن يحتوي المستند الفارغ خط وامض يسمى المؤشر، يمكن رؤيته في أعلى المستند الجديد. (إن كنت لا ترى المؤشر، أُنقر على منطقة العمل لتحديد مكان المؤشر) الآن قم بالكتابة</a:t>
            </a:r>
            <a:endParaRPr lang="en-US" dirty="0" smtClean="0"/>
          </a:p>
          <a:p>
            <a:r>
              <a:rPr lang="ar-JO" dirty="0" smtClean="0"/>
              <a:t> لرؤية الأحرف تظهر بجانب المؤشر الوامض:</a:t>
            </a:r>
          </a:p>
          <a:p>
            <a:endParaRPr lang="ar-SA" dirty="0"/>
          </a:p>
        </p:txBody>
      </p:sp>
      <p:pic>
        <p:nvPicPr>
          <p:cNvPr id="4" name="صورة 126"/>
          <p:cNvPicPr/>
          <p:nvPr/>
        </p:nvPicPr>
        <p:blipFill>
          <a:blip r:embed="rId2" cstate="print"/>
          <a:srcRect/>
          <a:stretch>
            <a:fillRect/>
          </a:stretch>
        </p:blipFill>
        <p:spPr bwMode="auto">
          <a:xfrm>
            <a:off x="3810000" y="3429000"/>
            <a:ext cx="2095500" cy="1276350"/>
          </a:xfrm>
          <a:prstGeom prst="rect">
            <a:avLst/>
          </a:prstGeom>
          <a:noFill/>
          <a:ln w="9525">
            <a:noFill/>
            <a:miter lim="800000"/>
            <a:headEnd/>
            <a:tailEnd/>
          </a:ln>
        </p:spPr>
      </p:pic>
    </p:spTree>
    <p:extLst>
      <p:ext uri="{BB962C8B-B14F-4D97-AF65-F5344CB8AC3E}">
        <p14:creationId xmlns:p14="http://schemas.microsoft.com/office/powerpoint/2010/main" val="22071961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609601"/>
          </a:xfrm>
        </p:spPr>
        <p:txBody>
          <a:bodyPr>
            <a:noAutofit/>
          </a:bodyPr>
          <a:lstStyle/>
          <a:p>
            <a:r>
              <a:rPr lang="ar-JO" sz="2800" b="1" dirty="0" smtClean="0"/>
              <a:t>حذف النص </a:t>
            </a:r>
            <a:endParaRPr lang="ar-SA" sz="2800" dirty="0"/>
          </a:p>
        </p:txBody>
      </p:sp>
      <p:sp>
        <p:nvSpPr>
          <p:cNvPr id="3" name="Subtitle 2"/>
          <p:cNvSpPr>
            <a:spLocks noGrp="1"/>
          </p:cNvSpPr>
          <p:nvPr>
            <p:ph type="subTitle" idx="1"/>
          </p:nvPr>
        </p:nvSpPr>
        <p:spPr>
          <a:xfrm>
            <a:off x="1371600" y="1371600"/>
            <a:ext cx="6934200" cy="4724400"/>
          </a:xfrm>
        </p:spPr>
        <p:txBody>
          <a:bodyPr>
            <a:normAutofit/>
          </a:bodyPr>
          <a:lstStyle/>
          <a:p>
            <a:r>
              <a:rPr lang="ar-JO" dirty="0" smtClean="0"/>
              <a:t>هناك عدد من الطرق التي يمكنك من خلالها حذف نص. أكثر هذه الطرق شيوعا هو استخدام مفتاح </a:t>
            </a:r>
            <a:r>
              <a:rPr lang="en-US" dirty="0" smtClean="0"/>
              <a:t>Backspace </a:t>
            </a:r>
            <a:r>
              <a:rPr lang="ar-JO" dirty="0" smtClean="0"/>
              <a:t>لإزالة العناصر على يمين المؤشر أو استخدام مفتاح </a:t>
            </a:r>
            <a:r>
              <a:rPr lang="en-US" dirty="0" smtClean="0"/>
              <a:t>Delete </a:t>
            </a:r>
            <a:r>
              <a:rPr lang="ar-JO" dirty="0" smtClean="0"/>
              <a:t>لإزالة العناصر على يسار المؤشر.</a:t>
            </a:r>
            <a:endParaRPr lang="en-US" dirty="0" smtClean="0"/>
          </a:p>
          <a:p>
            <a:endParaRPr lang="ar-SA" dirty="0"/>
          </a:p>
        </p:txBody>
      </p:sp>
      <p:pic>
        <p:nvPicPr>
          <p:cNvPr id="4" name="صورة 123"/>
          <p:cNvPicPr/>
          <p:nvPr/>
        </p:nvPicPr>
        <p:blipFill>
          <a:blip r:embed="rId2" cstate="print"/>
          <a:srcRect/>
          <a:stretch>
            <a:fillRect/>
          </a:stretch>
        </p:blipFill>
        <p:spPr bwMode="auto">
          <a:xfrm>
            <a:off x="3352800" y="3810000"/>
            <a:ext cx="3847315" cy="1509311"/>
          </a:xfrm>
          <a:prstGeom prst="rect">
            <a:avLst/>
          </a:prstGeom>
          <a:noFill/>
          <a:ln w="9525">
            <a:noFill/>
            <a:miter lim="800000"/>
            <a:headEnd/>
            <a:tailEnd/>
          </a:ln>
        </p:spPr>
      </p:pic>
    </p:spTree>
    <p:extLst>
      <p:ext uri="{BB962C8B-B14F-4D97-AF65-F5344CB8AC3E}">
        <p14:creationId xmlns:p14="http://schemas.microsoft.com/office/powerpoint/2010/main" val="1843163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631825"/>
          </a:xfrm>
        </p:spPr>
        <p:txBody>
          <a:bodyPr>
            <a:normAutofit/>
          </a:bodyPr>
          <a:lstStyle/>
          <a:p>
            <a:r>
              <a:rPr lang="ar-JO" sz="2800" dirty="0" smtClean="0"/>
              <a:t>أساسيات تحديد النص</a:t>
            </a:r>
            <a:endParaRPr lang="ar-SA" sz="2800" dirty="0"/>
          </a:p>
        </p:txBody>
      </p:sp>
      <p:sp>
        <p:nvSpPr>
          <p:cNvPr id="3" name="Subtitle 2"/>
          <p:cNvSpPr>
            <a:spLocks noGrp="1"/>
          </p:cNvSpPr>
          <p:nvPr>
            <p:ph type="subTitle" idx="1"/>
          </p:nvPr>
        </p:nvSpPr>
        <p:spPr>
          <a:xfrm>
            <a:off x="1371600" y="1143000"/>
            <a:ext cx="6934200" cy="4953000"/>
          </a:xfrm>
        </p:spPr>
        <p:txBody>
          <a:bodyPr>
            <a:normAutofit/>
          </a:bodyPr>
          <a:lstStyle/>
          <a:p>
            <a:r>
              <a:rPr lang="ar-JO" dirty="0" smtClean="0"/>
              <a:t>يعني تحديد النص ببساطة تظليل أو تعريف النص. ويعتبر استخدام الماوس أكثر الطرق شيوعا في تحديد النص. أولا، ضع الماوس على احد نهايتي الجزء المطلوب من النص الذي تريد تحديده. ثم تابع الضغط على الزر الأيسر للماوس وقم بالسحب فوق النص المطلوب تحديده. </a:t>
            </a:r>
            <a:endParaRPr lang="en-US" dirty="0" smtClean="0"/>
          </a:p>
          <a:p>
            <a:r>
              <a:rPr lang="ar-JO" dirty="0" smtClean="0"/>
              <a:t>وعند الانتهاء من هذه الخطوات، سيظهر النص مظللا بلون ازرق هكذا:</a:t>
            </a:r>
            <a:endParaRPr lang="ar-SA" dirty="0"/>
          </a:p>
        </p:txBody>
      </p:sp>
      <p:pic>
        <p:nvPicPr>
          <p:cNvPr id="4" name="صورة 122"/>
          <p:cNvPicPr/>
          <p:nvPr/>
        </p:nvPicPr>
        <p:blipFill>
          <a:blip r:embed="rId2" cstate="print"/>
          <a:srcRect/>
          <a:stretch>
            <a:fillRect/>
          </a:stretch>
        </p:blipFill>
        <p:spPr bwMode="auto">
          <a:xfrm>
            <a:off x="2971800" y="4267200"/>
            <a:ext cx="3684109" cy="1211856"/>
          </a:xfrm>
          <a:prstGeom prst="rect">
            <a:avLst/>
          </a:prstGeom>
          <a:noFill/>
          <a:ln w="9525">
            <a:noFill/>
            <a:miter lim="800000"/>
            <a:headEnd/>
            <a:tailEnd/>
          </a:ln>
        </p:spPr>
      </p:pic>
    </p:spTree>
    <p:extLst>
      <p:ext uri="{BB962C8B-B14F-4D97-AF65-F5344CB8AC3E}">
        <p14:creationId xmlns:p14="http://schemas.microsoft.com/office/powerpoint/2010/main" val="10596556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685799"/>
          </a:xfrm>
        </p:spPr>
        <p:txBody>
          <a:bodyPr>
            <a:noAutofit/>
          </a:bodyPr>
          <a:lstStyle/>
          <a:p>
            <a:pPr algn="ctr"/>
            <a:r>
              <a:rPr lang="en-US" sz="2800" b="1" dirty="0" smtClean="0"/>
              <a:t> </a:t>
            </a:r>
            <a:r>
              <a:rPr lang="ar-JO" sz="2800" b="1" dirty="0" smtClean="0"/>
              <a:t>الدرس 1-3: التنقل في المستند</a:t>
            </a:r>
            <a:endParaRPr lang="ar-SA" sz="2800" dirty="0"/>
          </a:p>
        </p:txBody>
      </p:sp>
      <p:sp>
        <p:nvSpPr>
          <p:cNvPr id="3" name="Subtitle 2"/>
          <p:cNvSpPr>
            <a:spLocks noGrp="1"/>
          </p:cNvSpPr>
          <p:nvPr>
            <p:ph type="subTitle" idx="1"/>
          </p:nvPr>
        </p:nvSpPr>
        <p:spPr>
          <a:xfrm>
            <a:off x="762000" y="1066800"/>
            <a:ext cx="7772400" cy="4953000"/>
          </a:xfrm>
        </p:spPr>
        <p:txBody>
          <a:bodyPr>
            <a:normAutofit/>
          </a:bodyPr>
          <a:lstStyle/>
          <a:p>
            <a:r>
              <a:rPr lang="ar-JO" dirty="0" smtClean="0"/>
              <a:t>نحن نعرف الآن كيفية إنشاء مستند، وسنتعلم الآن كيفية التنقل به باستخدام الماوس ولوحة المفاتيح، وأشرطة التمرير وحوار الانتقال إلى.</a:t>
            </a:r>
            <a:endParaRPr lang="en-US" dirty="0" smtClean="0"/>
          </a:p>
          <a:p>
            <a:endParaRPr lang="ar-SA" dirty="0"/>
          </a:p>
        </p:txBody>
      </p:sp>
    </p:spTree>
    <p:extLst>
      <p:ext uri="{BB962C8B-B14F-4D97-AF65-F5344CB8AC3E}">
        <p14:creationId xmlns:p14="http://schemas.microsoft.com/office/powerpoint/2010/main" val="39453785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04801"/>
            <a:ext cx="7772400" cy="685800"/>
          </a:xfrm>
        </p:spPr>
        <p:txBody>
          <a:bodyPr>
            <a:normAutofit/>
          </a:bodyPr>
          <a:lstStyle/>
          <a:p>
            <a:r>
              <a:rPr lang="ar-JO" sz="2800" dirty="0" smtClean="0"/>
              <a:t>التنقل باستخدام الماوس</a:t>
            </a:r>
            <a:endParaRPr lang="ar-SA" sz="2800" dirty="0"/>
          </a:p>
        </p:txBody>
      </p:sp>
      <p:sp>
        <p:nvSpPr>
          <p:cNvPr id="3" name="Subtitle 2"/>
          <p:cNvSpPr>
            <a:spLocks noGrp="1"/>
          </p:cNvSpPr>
          <p:nvPr>
            <p:ph type="subTitle" idx="1"/>
          </p:nvPr>
        </p:nvSpPr>
        <p:spPr>
          <a:xfrm>
            <a:off x="1371600" y="1295400"/>
            <a:ext cx="6934200" cy="4724400"/>
          </a:xfrm>
        </p:spPr>
        <p:txBody>
          <a:bodyPr>
            <a:normAutofit/>
          </a:bodyPr>
          <a:lstStyle/>
          <a:p>
            <a:r>
              <a:rPr lang="ar-JO" dirty="0" smtClean="0"/>
              <a:t>للتنقل باستخدام الماوس، قم ببساطة بالنقر على المكان الذي تريد التركيز عليه. على سبيل المثال: بإمكانك وضع مؤشر الماوس في وسط فقرة ما:</a:t>
            </a:r>
            <a:endParaRPr lang="en-US" dirty="0" smtClean="0"/>
          </a:p>
          <a:p>
            <a:endParaRPr lang="ar-SA" dirty="0"/>
          </a:p>
        </p:txBody>
      </p:sp>
      <p:pic>
        <p:nvPicPr>
          <p:cNvPr id="4" name="صورة 121"/>
          <p:cNvPicPr/>
          <p:nvPr/>
        </p:nvPicPr>
        <p:blipFill>
          <a:blip r:embed="rId2" cstate="print"/>
          <a:srcRect/>
          <a:stretch>
            <a:fillRect/>
          </a:stretch>
        </p:blipFill>
        <p:spPr bwMode="auto">
          <a:xfrm>
            <a:off x="1981200" y="3048000"/>
            <a:ext cx="5486400" cy="2209800"/>
          </a:xfrm>
          <a:prstGeom prst="rect">
            <a:avLst/>
          </a:prstGeom>
          <a:noFill/>
          <a:ln w="9525">
            <a:noFill/>
            <a:miter lim="800000"/>
            <a:headEnd/>
            <a:tailEnd/>
          </a:ln>
        </p:spPr>
      </p:pic>
    </p:spTree>
    <p:extLst>
      <p:ext uri="{BB962C8B-B14F-4D97-AF65-F5344CB8AC3E}">
        <p14:creationId xmlns:p14="http://schemas.microsoft.com/office/powerpoint/2010/main" val="35882172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762000"/>
          </a:xfrm>
        </p:spPr>
        <p:txBody>
          <a:bodyPr>
            <a:normAutofit/>
          </a:bodyPr>
          <a:lstStyle/>
          <a:p>
            <a:r>
              <a:rPr lang="ar-JO" sz="2800" dirty="0" smtClean="0"/>
              <a:t>التنقل باستخدام أشرطة التمرير </a:t>
            </a:r>
            <a:endParaRPr lang="ar-SA" sz="2800" dirty="0"/>
          </a:p>
        </p:txBody>
      </p:sp>
      <p:sp>
        <p:nvSpPr>
          <p:cNvPr id="3" name="Subtitle 2"/>
          <p:cNvSpPr>
            <a:spLocks noGrp="1"/>
          </p:cNvSpPr>
          <p:nvPr>
            <p:ph type="subTitle" idx="1"/>
          </p:nvPr>
        </p:nvSpPr>
        <p:spPr>
          <a:xfrm>
            <a:off x="762000" y="1371600"/>
            <a:ext cx="7620000" cy="2667000"/>
          </a:xfrm>
        </p:spPr>
        <p:txBody>
          <a:bodyPr>
            <a:normAutofit/>
          </a:bodyPr>
          <a:lstStyle/>
          <a:p>
            <a:r>
              <a:rPr lang="ar-JO" dirty="0" smtClean="0"/>
              <a:t>يعتبر التنقل باستخدام الماوس جيدا إذا كان كامل النص موجودا على شاشة واحدة، غير انه من النادر أن تكون المستندات في صفحة واحدة. ولحسن الحظ، يمكنك أيضا التنقل باستخدام شريط التمرير على الجانب الأيسر من الشاشة. قم بوضع مؤشر الماوس على المستطيل الصغير في شريط التمرير وسيشير إلى موقعك الحالي في المستند. بعدئذ، أُنقر عليه وقم بسحبه إلى المكان الذي ترغب فيه. </a:t>
            </a:r>
            <a:endParaRPr lang="en-US" dirty="0" smtClean="0"/>
          </a:p>
          <a:p>
            <a:endParaRPr lang="ar-SA" dirty="0"/>
          </a:p>
        </p:txBody>
      </p:sp>
      <p:pic>
        <p:nvPicPr>
          <p:cNvPr id="4" name="صورة 120"/>
          <p:cNvPicPr/>
          <p:nvPr/>
        </p:nvPicPr>
        <p:blipFill>
          <a:blip r:embed="rId2" cstate="print"/>
          <a:srcRect/>
          <a:stretch>
            <a:fillRect/>
          </a:stretch>
        </p:blipFill>
        <p:spPr bwMode="auto">
          <a:xfrm>
            <a:off x="3810000" y="4114800"/>
            <a:ext cx="1457325" cy="1952625"/>
          </a:xfrm>
          <a:prstGeom prst="rect">
            <a:avLst/>
          </a:prstGeom>
          <a:noFill/>
          <a:ln w="9525">
            <a:noFill/>
            <a:miter lim="800000"/>
            <a:headEnd/>
            <a:tailEnd/>
          </a:ln>
        </p:spPr>
      </p:pic>
    </p:spTree>
    <p:extLst>
      <p:ext uri="{BB962C8B-B14F-4D97-AF65-F5344CB8AC3E}">
        <p14:creationId xmlns:p14="http://schemas.microsoft.com/office/powerpoint/2010/main" val="5146143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555625"/>
          </a:xfrm>
        </p:spPr>
        <p:txBody>
          <a:bodyPr>
            <a:normAutofit/>
          </a:bodyPr>
          <a:lstStyle/>
          <a:p>
            <a:r>
              <a:rPr lang="ar-JO" sz="2800" b="1" dirty="0" smtClean="0"/>
              <a:t>الانتقال باستخدام لوحة المفاتيح</a:t>
            </a:r>
            <a:endParaRPr lang="ar-SA" sz="2800" dirty="0"/>
          </a:p>
        </p:txBody>
      </p:sp>
      <p:sp>
        <p:nvSpPr>
          <p:cNvPr id="3" name="Subtitle 2"/>
          <p:cNvSpPr>
            <a:spLocks noGrp="1"/>
          </p:cNvSpPr>
          <p:nvPr>
            <p:ph type="subTitle" idx="1"/>
          </p:nvPr>
        </p:nvSpPr>
        <p:spPr>
          <a:xfrm>
            <a:off x="914400" y="914400"/>
            <a:ext cx="7467600" cy="5105400"/>
          </a:xfrm>
        </p:spPr>
        <p:txBody>
          <a:bodyPr>
            <a:normAutofit fontScale="92500" lnSpcReduction="10000"/>
          </a:bodyPr>
          <a:lstStyle/>
          <a:p>
            <a:r>
              <a:rPr lang="ar-JO" dirty="0" smtClean="0"/>
              <a:t>يمكنك أيضا استخدام اختصارات لوحة المفاتيح للانتقال. في المنطقة التي تفصل لوحة الأحرف عن اللوحة العددية في لوحة المفاتيح، سترى قسما يضم مفاتيح </a:t>
            </a:r>
            <a:r>
              <a:rPr lang="en-US" dirty="0" smtClean="0"/>
              <a:t>Insert</a:t>
            </a:r>
            <a:r>
              <a:rPr lang="ar-SA" dirty="0" smtClean="0"/>
              <a:t> و</a:t>
            </a:r>
            <a:r>
              <a:rPr lang="en-US" dirty="0" smtClean="0"/>
              <a:t>Home</a:t>
            </a:r>
            <a:r>
              <a:rPr lang="ar-SA" dirty="0" smtClean="0"/>
              <a:t> و</a:t>
            </a:r>
            <a:r>
              <a:rPr lang="en-US" dirty="0" smtClean="0"/>
              <a:t>Page Up</a:t>
            </a:r>
            <a:r>
              <a:rPr lang="ar-SA" dirty="0" smtClean="0"/>
              <a:t> و</a:t>
            </a:r>
            <a:r>
              <a:rPr lang="en-US" dirty="0" smtClean="0"/>
              <a:t>،Page Down Delete</a:t>
            </a:r>
            <a:r>
              <a:rPr lang="ar-SA" dirty="0" smtClean="0"/>
              <a:t> و</a:t>
            </a:r>
            <a:r>
              <a:rPr lang="en-US" dirty="0" smtClean="0"/>
              <a:t>End</a:t>
            </a:r>
            <a:r>
              <a:rPr lang="ar-SA" dirty="0" smtClean="0"/>
              <a:t>. ولأربعة مفاتيح منها وظائف خاصة:</a:t>
            </a:r>
            <a:endParaRPr lang="en-US" dirty="0" smtClean="0"/>
          </a:p>
          <a:p>
            <a:r>
              <a:rPr lang="ar-SA" dirty="0" smtClean="0"/>
              <a:t> </a:t>
            </a:r>
            <a:endParaRPr lang="en-US" dirty="0" smtClean="0"/>
          </a:p>
          <a:p>
            <a:r>
              <a:rPr lang="en-US" dirty="0" smtClean="0"/>
              <a:t>Page Up</a:t>
            </a:r>
          </a:p>
          <a:p>
            <a:r>
              <a:rPr lang="ar-SA" dirty="0" smtClean="0"/>
              <a:t>يتنقل صفحة واحدة إلى الأعلى </a:t>
            </a:r>
            <a:endParaRPr lang="en-US" dirty="0" smtClean="0"/>
          </a:p>
          <a:p>
            <a:r>
              <a:rPr lang="en-US" dirty="0" smtClean="0"/>
              <a:t>Page Down</a:t>
            </a:r>
          </a:p>
          <a:p>
            <a:r>
              <a:rPr lang="ar-SA" dirty="0" smtClean="0"/>
              <a:t>يتنقل صفحة واحدة إلى الأسفل </a:t>
            </a:r>
            <a:endParaRPr lang="en-US" dirty="0" smtClean="0"/>
          </a:p>
          <a:p>
            <a:r>
              <a:rPr lang="en-US" dirty="0" smtClean="0"/>
              <a:t>Home</a:t>
            </a:r>
          </a:p>
          <a:p>
            <a:r>
              <a:rPr lang="ar-SA" dirty="0" smtClean="0"/>
              <a:t>ينتقل إلى بداية السطر </a:t>
            </a:r>
            <a:endParaRPr lang="en-US" dirty="0" smtClean="0"/>
          </a:p>
          <a:p>
            <a:r>
              <a:rPr lang="en-US" dirty="0" smtClean="0"/>
              <a:t>End</a:t>
            </a:r>
            <a:r>
              <a:rPr lang="ar-SA" dirty="0" smtClean="0"/>
              <a:t>     </a:t>
            </a:r>
            <a:endParaRPr lang="en-US" dirty="0" smtClean="0"/>
          </a:p>
          <a:p>
            <a:r>
              <a:rPr lang="ar-SA" dirty="0" smtClean="0"/>
              <a:t>ينتقل إلى نهاية السطر</a:t>
            </a:r>
            <a:endParaRPr lang="en-US" dirty="0" smtClean="0"/>
          </a:p>
          <a:p>
            <a:endParaRPr lang="ar-SA" dirty="0"/>
          </a:p>
        </p:txBody>
      </p:sp>
    </p:spTree>
    <p:extLst>
      <p:ext uri="{BB962C8B-B14F-4D97-AF65-F5344CB8AC3E}">
        <p14:creationId xmlns:p14="http://schemas.microsoft.com/office/powerpoint/2010/main" val="3264508145"/>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566</Words>
  <Application>Microsoft Office PowerPoint</Application>
  <PresentationFormat>On-screen Show (4:3)</PresentationFormat>
  <Paragraphs>42</Paragraphs>
  <Slides>15</Slides>
  <Notes>0</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Office Theme</vt:lpstr>
      <vt:lpstr>Concourse</vt:lpstr>
      <vt:lpstr>الدرس 1-2: إنشاء ملف</vt:lpstr>
      <vt:lpstr>إنشاء مستند جديد</vt:lpstr>
      <vt:lpstr>كتابة نص</vt:lpstr>
      <vt:lpstr>حذف النص </vt:lpstr>
      <vt:lpstr>أساسيات تحديد النص</vt:lpstr>
      <vt:lpstr> الدرس 1-3: التنقل في المستند</vt:lpstr>
      <vt:lpstr>التنقل باستخدام الماوس</vt:lpstr>
      <vt:lpstr>التنقل باستخدام أشرطة التمرير </vt:lpstr>
      <vt:lpstr>الانتقال باستخدام لوحة المفاتيح</vt:lpstr>
      <vt:lpstr>استخدام حوار الانتقال إلى </vt:lpstr>
      <vt:lpstr>الدرس 1-4: القيام بالمزيد من الأمور في مستندك</vt:lpstr>
      <vt:lpstr>استخدام التنسيق الأساسي</vt:lpstr>
      <vt:lpstr>استخدام التنسيق المتقدم </vt:lpstr>
      <vt:lpstr>استخدام تراجع وتكرار/الإعادة</vt:lpstr>
      <vt:lpstr>إزالة التنسيق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الدرس 1-2: إنشاء ملف</dc:title>
  <dc:creator>Ali Raad</dc:creator>
  <cp:lastModifiedBy>DR.Ahmed Saker</cp:lastModifiedBy>
  <cp:revision>1</cp:revision>
  <dcterms:created xsi:type="dcterms:W3CDTF">2006-08-16T00:00:00Z</dcterms:created>
  <dcterms:modified xsi:type="dcterms:W3CDTF">2018-12-11T21:51:02Z</dcterms:modified>
</cp:coreProperties>
</file>